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latin typeface="Arial"/>
              </a:rPr>
              <a:t>Klicka för att redigera rubriktextens format</a:t>
            </a:r>
            <a:endParaRPr b="0" lang="sv-S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Klicka för att redigera dispositionstextens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Andra dispositionsnivån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Tredje dispositionsnivån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Fjärde dispositionsnivån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Femte dispositionsnivån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Sjätte dispositionsnivån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Sjunde dispositionsnivån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v-SE" sz="4400" spc="-1" strike="noStrike">
                <a:latin typeface="Arial"/>
              </a:rPr>
              <a:t>Klicka för att redigera rubriktextens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Klicka för att redigera dispositionstextens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Andra dispositionsnivån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Tredje dispositionsnivån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Fjärde dispositionsnivån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Femte dispositionsnivån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Sjätte dispositionsnivån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Sjunde dispositionsnivån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sv-SE" sz="6000" spc="-1" strike="noStrike">
                <a:solidFill>
                  <a:srgbClr val="000000"/>
                </a:solidFill>
                <a:latin typeface="Calibri"/>
                <a:ea typeface="Calibri"/>
              </a:rPr>
              <a:t>Vårupptakt</a:t>
            </a:r>
            <a:br/>
            <a:r>
              <a:rPr b="0" lang="sv-SE" sz="6000" spc="-1" strike="noStrike">
                <a:solidFill>
                  <a:srgbClr val="000000"/>
                </a:solidFill>
                <a:latin typeface="Calibri"/>
                <a:ea typeface="Calibri"/>
              </a:rPr>
              <a:t>Domnarvets GoIF Orientering</a:t>
            </a:r>
            <a:endParaRPr b="0" lang="sv-SE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28 mars 2023</a:t>
            </a:r>
            <a:endParaRPr b="0" lang="sv-SE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</p:txBody>
      </p:sp>
      <p:pic>
        <p:nvPicPr>
          <p:cNvPr id="78" name="Google Shape;86;p13" descr=""/>
          <p:cNvPicPr/>
          <p:nvPr/>
        </p:nvPicPr>
        <p:blipFill>
          <a:blip r:embed="rId1"/>
          <a:stretch/>
        </p:blipFill>
        <p:spPr>
          <a:xfrm>
            <a:off x="378720" y="388080"/>
            <a:ext cx="1512720" cy="15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Gemensamma klubbaktiviteter 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10-mila, Skellefteå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18-21 maj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Gemensam buss med Stora Tuna</a:t>
            </a:r>
            <a:endParaRPr b="0" lang="sv-SE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Fäbodloppet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27-28 maj</a:t>
            </a:r>
            <a:endParaRPr b="0" lang="sv-SE" sz="2400" spc="-1" strike="noStrike">
              <a:latin typeface="Arial"/>
            </a:endParaRPr>
          </a:p>
          <a:p>
            <a:pPr lvl="1" marL="68580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Kyna/Storsund</a:t>
            </a:r>
            <a:endParaRPr b="0" lang="sv-SE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ÖSA-träffen - klubbläger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3-6 juni</a:t>
            </a:r>
            <a:endParaRPr b="0" lang="sv-SE" sz="2400" spc="-1" strike="noStrike">
              <a:latin typeface="Arial"/>
            </a:endParaRPr>
          </a:p>
          <a:p>
            <a:pPr lvl="1" marL="68580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Alfta, Hälsingland</a:t>
            </a:r>
            <a:endParaRPr b="0" lang="sv-SE" sz="2400" spc="-1" strike="noStrike">
              <a:latin typeface="Arial"/>
            </a:endParaRPr>
          </a:p>
          <a:p>
            <a:pPr lvl="1" marL="68580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Camping, allt på samma ställe, all inclusive, buffeér, fisketävling, quiz mm.</a:t>
            </a:r>
            <a:endParaRPr b="0" lang="sv-SE" sz="2400" spc="-1" strike="noStrike">
              <a:latin typeface="Arial"/>
            </a:endParaRPr>
          </a:p>
        </p:txBody>
      </p:sp>
      <p:pic>
        <p:nvPicPr>
          <p:cNvPr id="103" name="Google Shape;147;p22" descr=""/>
          <p:cNvPicPr/>
          <p:nvPr/>
        </p:nvPicPr>
        <p:blipFill>
          <a:blip r:embed="rId1"/>
          <a:stretch/>
        </p:blipFill>
        <p:spPr>
          <a:xfrm rot="361800">
            <a:off x="5995440" y="1892880"/>
            <a:ext cx="4009320" cy="279972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48;p22" descr=""/>
          <p:cNvPicPr/>
          <p:nvPr/>
        </p:nvPicPr>
        <p:blipFill>
          <a:blip r:embed="rId2"/>
          <a:stretch/>
        </p:blipFill>
        <p:spPr>
          <a:xfrm>
            <a:off x="9364680" y="1612800"/>
            <a:ext cx="1329480" cy="160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Gemensamma klubbaktiviteter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Jukola/Venla Finland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- </a:t>
            </a:r>
            <a:r>
              <a:rPr b="0" i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vi söker ledare!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17-18 juni</a:t>
            </a:r>
            <a:endParaRPr b="0" lang="sv-SE" sz="2400" spc="-1" strike="noStrike">
              <a:latin typeface="Arial"/>
            </a:endParaRPr>
          </a:p>
          <a:p>
            <a:pPr lvl="1" marL="68580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Siktar på dam- och herrlag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Gemensam resa med färja och övernattning</a:t>
            </a:r>
            <a:br/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400" spc="-1" strike="noStrike">
              <a:latin typeface="Arial"/>
            </a:endParaRPr>
          </a:p>
          <a:p>
            <a:pPr marL="228600" indent="-291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25-manna</a:t>
            </a:r>
            <a:endParaRPr b="0" lang="sv-SE" sz="2800" spc="-1" strike="noStrike">
              <a:latin typeface="Arial"/>
            </a:endParaRPr>
          </a:p>
          <a:p>
            <a:pPr lvl="1" marL="685800" indent="-266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7-8 oktober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2 lag</a:t>
            </a:r>
            <a:endParaRPr b="0" lang="sv-SE" sz="2400" spc="-1" strike="noStrike">
              <a:latin typeface="Arial"/>
            </a:endParaRPr>
          </a:p>
          <a:p>
            <a:pPr lvl="1" marL="685800" indent="-266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Gemensam buss med övernattning</a:t>
            </a:r>
            <a:endParaRPr b="0" lang="sv-S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USM/SM-tävlingar 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Juni: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SM sprint/sprintstafett, Lund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Augusti: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SM lång/medel/stafett, Örnsköldsvik &amp; Sundsvall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September: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USM Karlskrona (15-16 år)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September: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SM natt, Sundsvall</a:t>
            </a:r>
            <a:endParaRPr b="0" lang="sv-S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Klubbkläder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Beställning via webshop, se nyhet på hemsidan.</a:t>
            </a:r>
            <a:br/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Enkla tävlingströjor finns att köpa i Bergebo utan beställning.</a:t>
            </a: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Kort om OL-sektionen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OL-sektionen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består av representanter från:</a:t>
            </a:r>
            <a:br/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Bredd &amp; träning: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Eva Elfving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buClr>
                <a:srgbClr val="000000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Ungdom: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Andreas Elgesjö, Daniel Norgren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buClr>
                <a:srgbClr val="000000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Junior &amp; senior: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Florence Berg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buClr>
                <a:srgbClr val="000000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Karta &amp; arrangemang: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Fredrik Persson mfl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buClr>
                <a:srgbClr val="000000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Skid-O: &amp; MTBO: </a:t>
            </a: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	</a:t>
            </a: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Florence Berg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800" spc="-1" strike="noStrike">
              <a:latin typeface="Arial"/>
            </a:endParaRPr>
          </a:p>
          <a:p>
            <a:pPr marL="457200" indent="-333720">
              <a:lnSpc>
                <a:spcPct val="90000"/>
              </a:lnSpc>
              <a:buClr>
                <a:srgbClr val="1155cc"/>
              </a:buClr>
              <a:buSzPct val="64000"/>
              <a:buFont typeface="Arial"/>
              <a:buChar char="•"/>
              <a:tabLst>
                <a:tab algn="l" pos="0"/>
              </a:tabLst>
            </a:pP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Styrelse-representant: </a:t>
            </a:r>
            <a:r>
              <a:rPr b="1" lang="sv-SE" sz="2800" spc="-1" strike="noStrike">
                <a:solidFill>
                  <a:srgbClr val="1155cc"/>
                </a:solidFill>
                <a:latin typeface="Calibri"/>
                <a:ea typeface="Calibri"/>
              </a:rPr>
              <a:t>	</a:t>
            </a: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Sara Johansson</a:t>
            </a:r>
            <a:endParaRPr b="0" lang="sv-S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38080" y="3398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Skid-O - vi har tre fina medaljörer!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838080" y="1825560"/>
            <a:ext cx="32194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Elsa Brandt: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JVM-silver medel 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JSM, 2 guld, 1 silver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JSM-stafett</a:t>
            </a:r>
            <a:endParaRPr b="0" lang="sv-S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Irma Berg: 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JSM-silver stafett</a:t>
            </a:r>
            <a:endParaRPr b="0" lang="sv-S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Tilde Sveder:</a:t>
            </a:r>
            <a:br/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USM-silver medel</a:t>
            </a:r>
            <a:endParaRPr b="0" lang="sv-SE" sz="2800" spc="-1" strike="noStrike">
              <a:latin typeface="Arial"/>
            </a:endParaRPr>
          </a:p>
        </p:txBody>
      </p:sp>
      <p:pic>
        <p:nvPicPr>
          <p:cNvPr id="83" name="Google Shape;99;p15" descr=""/>
          <p:cNvPicPr/>
          <p:nvPr/>
        </p:nvPicPr>
        <p:blipFill>
          <a:blip r:embed="rId1"/>
          <a:stretch/>
        </p:blipFill>
        <p:spPr>
          <a:xfrm rot="343800">
            <a:off x="7520400" y="3867840"/>
            <a:ext cx="3434400" cy="257580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100;p15" descr=""/>
          <p:cNvPicPr/>
          <p:nvPr/>
        </p:nvPicPr>
        <p:blipFill>
          <a:blip r:embed="rId2"/>
          <a:stretch/>
        </p:blipFill>
        <p:spPr>
          <a:xfrm rot="347400">
            <a:off x="8372160" y="1386000"/>
            <a:ext cx="3330720" cy="23090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101;p15" descr=""/>
          <p:cNvPicPr/>
          <p:nvPr/>
        </p:nvPicPr>
        <p:blipFill>
          <a:blip r:embed="rId3"/>
          <a:srcRect l="117082" t="50825" r="-129670" b="-77478"/>
          <a:stretch/>
        </p:blipFill>
        <p:spPr>
          <a:xfrm>
            <a:off x="3435480" y="2679840"/>
            <a:ext cx="4653720" cy="648900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102;p15" descr=""/>
          <p:cNvPicPr/>
          <p:nvPr/>
        </p:nvPicPr>
        <p:blipFill>
          <a:blip r:embed="rId4"/>
          <a:stretch/>
        </p:blipFill>
        <p:spPr>
          <a:xfrm rot="346800">
            <a:off x="4530240" y="1807560"/>
            <a:ext cx="2970360" cy="26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Träningar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28 mars startar:</a:t>
            </a:r>
            <a:endParaRPr b="0" lang="sv-SE" sz="2800" spc="-1" strike="noStrike">
              <a:latin typeface="Arial"/>
            </a:endParaRPr>
          </a:p>
          <a:p>
            <a:pPr lvl="1" marL="685800" indent="-291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Gul, Orange, Lila samt breddgruppen </a:t>
            </a:r>
            <a:endParaRPr b="0" lang="sv-SE" sz="2400" spc="-1" strike="noStrike">
              <a:latin typeface="Arial"/>
            </a:endParaRPr>
          </a:p>
          <a:p>
            <a:pPr marL="228600" indent="-164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18 april startar: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Gröna Björnar (ca 7-8 år) och Vita vargar (ca 9-10 år)</a:t>
            </a:r>
            <a:endParaRPr b="0" lang="sv-SE" sz="2400" spc="-1" strike="noStrike">
              <a:latin typeface="Arial"/>
            </a:endParaRPr>
          </a:p>
          <a:p>
            <a:pPr marL="228600" indent="-164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Skogslek 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Hoppas vi starta igång lite senare i vår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Tisdagar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Bergebo kl. 18. </a:t>
            </a:r>
            <a:endParaRPr b="0" lang="sv-SE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  <a:ea typeface="Calibri"/>
              </a:rPr>
              <a:t>Breddgruppen, för alla från 17 år och uppåt (samt även lila gruppen enligt schema).</a:t>
            </a:r>
            <a:endParaRPr b="0" lang="sv-S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Träningar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Tisdagar kl. 18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Alla grupper tränar tisdagar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Gröna Björnar, Vita vargar och bredd tränar i Bergebo 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Gul, Orange och Lila gruppen är i Bergebo eller på andra platser i närheten</a:t>
            </a:r>
            <a:endParaRPr b="0" lang="sv-SE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Torsdagar kl. 18</a:t>
            </a:r>
            <a:endParaRPr b="0" lang="sv-SE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Gemensam teknikträning med Borlänge-klubbarna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För Gul, Orange, Lila och bredd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På olika platser varje vecka.</a:t>
            </a:r>
            <a:endParaRPr b="0" lang="sv-SE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Ibland kan DSA-träningar var ett alternativ för junior/senior</a:t>
            </a:r>
            <a:endParaRPr b="0" lang="sv-S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Breddträning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23 maj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Bergebo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Alla träningar läggs ut i kalendern på klubbens hemsida. Tävlingar hittas i Eventor.</a:t>
            </a: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Poängjakt 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44388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För varje orienteringstävling som barn/ungdom/juniorer startar och fullföljer erhåller man 1 poäng.</a:t>
            </a:r>
            <a:endParaRPr b="0" lang="sv-SE" sz="28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Tre nivåer</a:t>
            </a:r>
            <a:endParaRPr b="0" lang="sv-SE" sz="2800" spc="-1" strike="noStrike">
              <a:latin typeface="Arial"/>
            </a:endParaRPr>
          </a:p>
          <a:p>
            <a:pPr lvl="1" marL="9144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2 poäng</a:t>
            </a:r>
            <a:endParaRPr b="0" lang="sv-SE" sz="2400" spc="-1" strike="noStrike">
              <a:latin typeface="Arial"/>
            </a:endParaRPr>
          </a:p>
          <a:p>
            <a:pPr lvl="1" marL="9144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6 poäng</a:t>
            </a:r>
            <a:endParaRPr b="0" lang="sv-SE" sz="2400" spc="-1" strike="noStrike">
              <a:latin typeface="Arial"/>
            </a:endParaRPr>
          </a:p>
          <a:p>
            <a:pPr lvl="1" marL="9144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12 poäng</a:t>
            </a:r>
            <a:br/>
            <a:r>
              <a:rPr b="0" lang="sv-SE" sz="2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sv-SE" sz="2400" spc="-1" strike="noStrike">
              <a:latin typeface="Arial"/>
            </a:endParaRPr>
          </a:p>
          <a:p>
            <a:pPr marL="45720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Mer info kommer via mail.</a:t>
            </a: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4-klubbs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25 april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Bergebo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Medeldistans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Samtliga åldrar</a:t>
            </a:r>
            <a:endParaRPr b="0" lang="sv-S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  <a:ea typeface="Calibri"/>
              </a:rPr>
              <a:t>Klubbkväll i Uvbergsviken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13 juni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Skogssprint för alla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Fika</a:t>
            </a:r>
            <a:endParaRPr b="0" lang="sv-SE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  <a:ea typeface="Calibri"/>
              </a:rPr>
              <a:t>Bad</a:t>
            </a:r>
            <a:endParaRPr b="0" lang="sv-S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v-SE" sz="2800" spc="-1" strike="noStrike">
              <a:latin typeface="Arial"/>
            </a:endParaRPr>
          </a:p>
        </p:txBody>
      </p:sp>
      <p:pic>
        <p:nvPicPr>
          <p:cNvPr id="99" name="Google Shape;139;p21" descr=""/>
          <p:cNvPicPr/>
          <p:nvPr/>
        </p:nvPicPr>
        <p:blipFill>
          <a:blip r:embed="rId1"/>
          <a:stretch/>
        </p:blipFill>
        <p:spPr>
          <a:xfrm rot="309000">
            <a:off x="5922720" y="1969920"/>
            <a:ext cx="4542120" cy="289764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140;p21" descr=""/>
          <p:cNvPicPr/>
          <p:nvPr/>
        </p:nvPicPr>
        <p:blipFill>
          <a:blip r:embed="rId2"/>
          <a:stretch/>
        </p:blipFill>
        <p:spPr>
          <a:xfrm>
            <a:off x="8751600" y="3962520"/>
            <a:ext cx="1834200" cy="17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2023-03-17T18:51:34Z</dcterms:created>
  <dc:creator>Norgren Daniel</dc:creator>
  <dc:description/>
  <dc:language>sv-SE</dc:language>
  <cp:lastModifiedBy/>
  <dcterms:modified xsi:type="dcterms:W3CDTF">2023-03-31T20:20:59Z</dcterms:modified>
  <cp:revision>1</cp:revision>
  <dc:subject/>
  <dc:title/>
</cp:coreProperties>
</file>